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3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80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5661F-BBAE-481C-8C57-F1595FC8BDFF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F7CB4-F482-4E21-9958-E6737ACA7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374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51276" y="6450227"/>
            <a:ext cx="440724" cy="407773"/>
          </a:xfrm>
          <a:solidFill>
            <a:schemeClr val="bg1">
              <a:lumMod val="50000"/>
            </a:schemeClr>
          </a:solidFill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5F650E15-2326-472A-8696-9297BDA350E6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536357" y="1876125"/>
            <a:ext cx="9144000" cy="2387600"/>
          </a:xfrm>
        </p:spPr>
        <p:txBody>
          <a:bodyPr anchor="b"/>
          <a:lstStyle>
            <a:lvl1pPr algn="ctr">
              <a:defRPr sz="6000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536357" y="435580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931" y="370595"/>
            <a:ext cx="3616803" cy="9565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841" y="375191"/>
            <a:ext cx="3236235" cy="947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409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51276" y="6450227"/>
            <a:ext cx="440724" cy="407773"/>
          </a:xfrm>
          <a:solidFill>
            <a:schemeClr val="bg1">
              <a:lumMod val="50000"/>
            </a:schemeClr>
          </a:solidFill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5F650E15-2326-472A-8696-9297BDA350E6}" type="slidenum">
              <a:rPr lang="th-TH" smtClean="0"/>
              <a:pPr/>
              <a:t>‹#›</a:t>
            </a:fld>
            <a:endParaRPr lang="th-TH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97" y="165853"/>
            <a:ext cx="2158137" cy="57074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375" y="214397"/>
            <a:ext cx="1618118" cy="47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28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72440" y="1164022"/>
            <a:ext cx="10515600" cy="866909"/>
          </a:xfrm>
        </p:spPr>
        <p:txBody>
          <a:bodyPr>
            <a:normAutofit/>
          </a:bodyPr>
          <a:lstStyle>
            <a:lvl1pPr>
              <a:defRPr sz="4000" b="1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51276" y="6450227"/>
            <a:ext cx="440724" cy="407773"/>
          </a:xfrm>
          <a:solidFill>
            <a:schemeClr val="bg1">
              <a:lumMod val="50000"/>
            </a:schemeClr>
          </a:solidFill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5F650E15-2326-472A-8696-9297BDA350E6}" type="slidenum">
              <a:rPr lang="th-TH" smtClean="0"/>
              <a:pPr/>
              <a:t>‹#›</a:t>
            </a:fld>
            <a:endParaRPr lang="th-TH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97" y="165853"/>
            <a:ext cx="2158137" cy="57074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375" y="214397"/>
            <a:ext cx="1618118" cy="47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97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51276" y="6450227"/>
            <a:ext cx="440724" cy="407773"/>
          </a:xfrm>
          <a:solidFill>
            <a:schemeClr val="bg1">
              <a:lumMod val="50000"/>
            </a:schemeClr>
          </a:solidFill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5F650E15-2326-472A-8696-9297BDA350E6}" type="slidenum">
              <a:rPr lang="th-TH" smtClean="0"/>
              <a:pPr/>
              <a:t>‹#›</a:t>
            </a:fld>
            <a:endParaRPr lang="th-TH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8829197" y="151511"/>
            <a:ext cx="2998383" cy="432729"/>
            <a:chOff x="8829197" y="151511"/>
            <a:chExt cx="2998383" cy="432729"/>
          </a:xfrm>
        </p:grpSpPr>
        <p:pic>
          <p:nvPicPr>
            <p:cNvPr id="5" name="Picture 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9197" y="151511"/>
              <a:ext cx="1636257" cy="43272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3718" y="185822"/>
              <a:ext cx="1243862" cy="3641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40845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306" y="716485"/>
            <a:ext cx="10515600" cy="12729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79629"/>
            <a:ext cx="5181600" cy="40973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079628"/>
            <a:ext cx="5181600" cy="409733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763E-6842-4ED9-9640-990167EAC8E8}" type="datetimeFigureOut">
              <a:rPr lang="th-TH" smtClean="0"/>
              <a:t>28/09/66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6396A-7D90-42F9-8763-0BFC2E4C580D}" type="slidenum">
              <a:rPr lang="th-TH" smtClean="0"/>
              <a:t>‹#›</a:t>
            </a:fld>
            <a:endParaRPr lang="th-TH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8829197" y="151511"/>
            <a:ext cx="2998383" cy="432729"/>
            <a:chOff x="8829197" y="151511"/>
            <a:chExt cx="2998383" cy="432729"/>
          </a:xfrm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9197" y="151511"/>
              <a:ext cx="1636257" cy="432729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3718" y="185822"/>
              <a:ext cx="1243862" cy="3641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1253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00896"/>
            <a:ext cx="2100649" cy="5857103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th-TH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8829197" y="151511"/>
            <a:ext cx="2998383" cy="432729"/>
            <a:chOff x="8829197" y="151511"/>
            <a:chExt cx="2998383" cy="432729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9197" y="151511"/>
              <a:ext cx="1636257" cy="432729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3718" y="185822"/>
              <a:ext cx="1243862" cy="3641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3916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51276" y="6450227"/>
            <a:ext cx="440724" cy="407773"/>
          </a:xfrm>
          <a:solidFill>
            <a:schemeClr val="bg1">
              <a:lumMod val="50000"/>
            </a:schemeClr>
          </a:solidFill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5F650E15-2326-472A-8696-9297BDA350E6}" type="slidenum">
              <a:rPr lang="th-TH" smtClean="0"/>
              <a:pPr/>
              <a:t>‹#›</a:t>
            </a:fld>
            <a:endParaRPr lang="th-TH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8829197" y="151511"/>
            <a:ext cx="2998383" cy="432729"/>
            <a:chOff x="8829197" y="151511"/>
            <a:chExt cx="2998383" cy="432729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9197" y="151511"/>
              <a:ext cx="1636257" cy="432729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3718" y="185822"/>
              <a:ext cx="1243862" cy="3641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6118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F17B0-FC46-4C31-926E-87327D4C2C69}" type="datetimeFigureOut">
              <a:rPr lang="th-TH" smtClean="0"/>
              <a:t>28/09/66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50E15-2326-472A-8696-9297BDA350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714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0" r:id="rId3"/>
    <p:sldLayoutId id="2147483651" r:id="rId4"/>
    <p:sldLayoutId id="2147483658" r:id="rId5"/>
    <p:sldLayoutId id="2147483667" r:id="rId6"/>
    <p:sldLayoutId id="2147483666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9260" y="1836346"/>
            <a:ext cx="9144000" cy="2387600"/>
          </a:xfrm>
        </p:spPr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649260" y="4316021"/>
            <a:ext cx="9144000" cy="1655762"/>
          </a:xfr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281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4665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212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839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641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054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5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GSCU_2023 Template" id="{F2D747D0-C965-4BEF-8943-B7A890E20616}" vid="{177D921E-6621-4916-B9A0-9DCC84BCDE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PPT-GSCU_2023 Template</Template>
  <TotalTime>2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Angsana New</vt:lpstr>
      <vt:lpstr>Arial</vt:lpstr>
      <vt:lpstr>Calibri</vt:lpstr>
      <vt:lpstr>Calibri Light</vt:lpstr>
      <vt:lpstr>CHULALONGKORN</vt:lpstr>
      <vt:lpstr>Cordia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grad_1</dc:creator>
  <cp:lastModifiedBy>grad_1</cp:lastModifiedBy>
  <cp:revision>1</cp:revision>
  <dcterms:created xsi:type="dcterms:W3CDTF">2023-09-28T02:04:26Z</dcterms:created>
  <dcterms:modified xsi:type="dcterms:W3CDTF">2023-09-28T02:06:48Z</dcterms:modified>
</cp:coreProperties>
</file>